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ti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1474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6491517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8349020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6496306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6511054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912411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207172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3114105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801550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8539460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3028594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7036333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BDFB27-ACC3-4D55-9CD8-BD51760BC57C}" type="datetimeFigureOut">
              <a:rPr lang="en-IN" smtClean="0"/>
              <a:t>23-05-2021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9296D6-4665-4C17-A792-A10DA35DDE2E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7829327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" name="Picture 60">
            <a:extLst>
              <a:ext uri="{FF2B5EF4-FFF2-40B4-BE49-F238E27FC236}">
                <a16:creationId xmlns:a16="http://schemas.microsoft.com/office/drawing/2014/main" id="{CFBD8D6B-6B72-40C6-B749-BE90C2D0486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84644" y="2349570"/>
            <a:ext cx="4138670" cy="2030506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D96009C9-191E-4380-AA8A-90F13937B1C7}"/>
              </a:ext>
            </a:extLst>
          </p:cNvPr>
          <p:cNvSpPr txBox="1"/>
          <p:nvPr/>
        </p:nvSpPr>
        <p:spPr>
          <a:xfrm>
            <a:off x="3377682" y="2266062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460F6DB-CEE1-4470-ABB0-331CD41A16F5}"/>
              </a:ext>
            </a:extLst>
          </p:cNvPr>
          <p:cNvSpPr txBox="1"/>
          <p:nvPr/>
        </p:nvSpPr>
        <p:spPr>
          <a:xfrm>
            <a:off x="3628558" y="2266062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B99066FC-41E7-4ADF-AF05-E3F350D26FFC}"/>
              </a:ext>
            </a:extLst>
          </p:cNvPr>
          <p:cNvSpPr txBox="1"/>
          <p:nvPr/>
        </p:nvSpPr>
        <p:spPr>
          <a:xfrm>
            <a:off x="3891154" y="2266062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5E887EA1-6415-4AF7-A175-9363888ECB7C}"/>
              </a:ext>
            </a:extLst>
          </p:cNvPr>
          <p:cNvSpPr txBox="1"/>
          <p:nvPr/>
        </p:nvSpPr>
        <p:spPr>
          <a:xfrm>
            <a:off x="4139682" y="2266062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19F0718F-6E26-4D6C-8580-936602BCBF47}"/>
              </a:ext>
            </a:extLst>
          </p:cNvPr>
          <p:cNvSpPr txBox="1"/>
          <p:nvPr/>
        </p:nvSpPr>
        <p:spPr>
          <a:xfrm>
            <a:off x="4340577" y="2266062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0DBD6B65-C067-4A7B-9017-854C56CC95D6}"/>
              </a:ext>
            </a:extLst>
          </p:cNvPr>
          <p:cNvSpPr txBox="1"/>
          <p:nvPr/>
        </p:nvSpPr>
        <p:spPr>
          <a:xfrm>
            <a:off x="3321410" y="3533326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CAC96F8-4CD9-436B-BE8B-5AE692969F59}"/>
              </a:ext>
            </a:extLst>
          </p:cNvPr>
          <p:cNvSpPr txBox="1"/>
          <p:nvPr/>
        </p:nvSpPr>
        <p:spPr>
          <a:xfrm>
            <a:off x="3670762" y="3533326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28695CE2-CEA7-4173-851E-BCD0424768B3}"/>
              </a:ext>
            </a:extLst>
          </p:cNvPr>
          <p:cNvSpPr txBox="1"/>
          <p:nvPr/>
        </p:nvSpPr>
        <p:spPr>
          <a:xfrm>
            <a:off x="3905222" y="3533326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8321BBCB-0ECF-49A8-9A1E-718CBF7356FC}"/>
              </a:ext>
            </a:extLst>
          </p:cNvPr>
          <p:cNvSpPr txBox="1"/>
          <p:nvPr/>
        </p:nvSpPr>
        <p:spPr>
          <a:xfrm>
            <a:off x="4110665" y="3533326"/>
            <a:ext cx="28285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C0498BA8-E181-448A-AED4-4EF9DD5ABFDD}"/>
              </a:ext>
            </a:extLst>
          </p:cNvPr>
          <p:cNvSpPr txBox="1"/>
          <p:nvPr/>
        </p:nvSpPr>
        <p:spPr>
          <a:xfrm>
            <a:off x="4310739" y="3533326"/>
            <a:ext cx="31152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789C50D-B0EF-4838-B071-3729FDD50208}"/>
              </a:ext>
            </a:extLst>
          </p:cNvPr>
          <p:cNvSpPr txBox="1"/>
          <p:nvPr/>
        </p:nvSpPr>
        <p:spPr>
          <a:xfrm>
            <a:off x="5262763" y="2266062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0D3FCCFF-FFD4-4228-9BB2-DC17C10449F9}"/>
              </a:ext>
            </a:extLst>
          </p:cNvPr>
          <p:cNvSpPr txBox="1"/>
          <p:nvPr/>
        </p:nvSpPr>
        <p:spPr>
          <a:xfrm>
            <a:off x="5472778" y="2266062"/>
            <a:ext cx="32760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3ED94F39-9BC0-4D89-B80D-93DF191C0C36}"/>
              </a:ext>
            </a:extLst>
          </p:cNvPr>
          <p:cNvSpPr txBox="1"/>
          <p:nvPr/>
        </p:nvSpPr>
        <p:spPr>
          <a:xfrm>
            <a:off x="5659960" y="2266062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427DB799-BF98-4256-83EC-D1D1D485364E}"/>
              </a:ext>
            </a:extLst>
          </p:cNvPr>
          <p:cNvSpPr txBox="1"/>
          <p:nvPr/>
        </p:nvSpPr>
        <p:spPr>
          <a:xfrm>
            <a:off x="5889683" y="2266062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999321B8-F03C-42B6-84FF-3B874D36E618}"/>
              </a:ext>
            </a:extLst>
          </p:cNvPr>
          <p:cNvSpPr txBox="1"/>
          <p:nvPr/>
        </p:nvSpPr>
        <p:spPr>
          <a:xfrm>
            <a:off x="6132637" y="2266062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04F79943-B3E9-4EE2-B9EE-A374FEF79361}"/>
              </a:ext>
            </a:extLst>
          </p:cNvPr>
          <p:cNvSpPr txBox="1"/>
          <p:nvPr/>
        </p:nvSpPr>
        <p:spPr>
          <a:xfrm>
            <a:off x="5239505" y="3533326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1AF5724-5A83-445A-9D40-74BBC8D4AF2E}"/>
              </a:ext>
            </a:extLst>
          </p:cNvPr>
          <p:cNvSpPr txBox="1"/>
          <p:nvPr/>
        </p:nvSpPr>
        <p:spPr>
          <a:xfrm>
            <a:off x="5462532" y="3533326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DD3DEC5-CE1B-44E6-8B57-9E269A9E678A}"/>
              </a:ext>
            </a:extLst>
          </p:cNvPr>
          <p:cNvSpPr txBox="1"/>
          <p:nvPr/>
        </p:nvSpPr>
        <p:spPr>
          <a:xfrm>
            <a:off x="5696992" y="3533326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3157056-EC1D-49A0-BDCF-F32404AAC04F}"/>
              </a:ext>
            </a:extLst>
          </p:cNvPr>
          <p:cNvSpPr txBox="1"/>
          <p:nvPr/>
        </p:nvSpPr>
        <p:spPr>
          <a:xfrm>
            <a:off x="5880493" y="3533326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A77A7E2-E7AC-4801-BDC4-8E6164448C9A}"/>
              </a:ext>
            </a:extLst>
          </p:cNvPr>
          <p:cNvSpPr txBox="1"/>
          <p:nvPr/>
        </p:nvSpPr>
        <p:spPr>
          <a:xfrm>
            <a:off x="6137229" y="3533326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25" name="Rectangle 49">
            <a:extLst>
              <a:ext uri="{FF2B5EF4-FFF2-40B4-BE49-F238E27FC236}">
                <a16:creationId xmlns:a16="http://schemas.microsoft.com/office/drawing/2014/main" id="{FC45EFCD-7BC0-41E1-AEB4-802CBBFCAF2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07142" y="1693263"/>
            <a:ext cx="1752600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M</a:t>
            </a:r>
            <a:r>
              <a:rPr kumimoji="0" lang="en-US" sz="14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itochondrial extract</a:t>
            </a:r>
            <a:endParaRPr kumimoji="0" lang="en-US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E9316EC8-A604-4DA4-9883-A14CD5D180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95617" y="1644207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Rectangle 33">
            <a:extLst>
              <a:ext uri="{FF2B5EF4-FFF2-40B4-BE49-F238E27FC236}">
                <a16:creationId xmlns:a16="http://schemas.microsoft.com/office/drawing/2014/main" id="{198C02DD-7BC2-4641-A5B2-0A3CA4B3D0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83441" y="164420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8" name="Rectangle 33">
            <a:extLst>
              <a:ext uri="{FF2B5EF4-FFF2-40B4-BE49-F238E27FC236}">
                <a16:creationId xmlns:a16="http://schemas.microsoft.com/office/drawing/2014/main" id="{5ED226EE-412F-493E-8945-B0D1856C415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0845" y="164420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9" name="Rectangle 33">
            <a:extLst>
              <a:ext uri="{FF2B5EF4-FFF2-40B4-BE49-F238E27FC236}">
                <a16:creationId xmlns:a16="http://schemas.microsoft.com/office/drawing/2014/main" id="{77385072-4DBC-48F3-8FDC-57D657E67B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31969" y="164420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0" name="Rectangle 33">
            <a:extLst>
              <a:ext uri="{FF2B5EF4-FFF2-40B4-BE49-F238E27FC236}">
                <a16:creationId xmlns:a16="http://schemas.microsoft.com/office/drawing/2014/main" id="{AB83636A-8D3B-4BA5-A79B-06197AD81F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16841" y="164420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1" name="Rectangle 25">
            <a:extLst>
              <a:ext uri="{FF2B5EF4-FFF2-40B4-BE49-F238E27FC236}">
                <a16:creationId xmlns:a16="http://schemas.microsoft.com/office/drawing/2014/main" id="{34C8B191-F25B-465A-A6EF-A3A6B61FE8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698" y="1644207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2" name="Rectangle 33">
            <a:extLst>
              <a:ext uri="{FF2B5EF4-FFF2-40B4-BE49-F238E27FC236}">
                <a16:creationId xmlns:a16="http://schemas.microsoft.com/office/drawing/2014/main" id="{6E43F406-C2AA-461D-B6BF-801A153EEEB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52247" y="164420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3" name="Rectangle 33">
            <a:extLst>
              <a:ext uri="{FF2B5EF4-FFF2-40B4-BE49-F238E27FC236}">
                <a16:creationId xmlns:a16="http://schemas.microsoft.com/office/drawing/2014/main" id="{B0785779-3BC3-4DC0-8596-BCB5BA78631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50543" y="164420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ECEE1968-8D5F-46A3-B082-DF84487AA0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81970" y="164420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5" name="Rectangle 33">
            <a:extLst>
              <a:ext uri="{FF2B5EF4-FFF2-40B4-BE49-F238E27FC236}">
                <a16:creationId xmlns:a16="http://schemas.microsoft.com/office/drawing/2014/main" id="{BCC33C50-B3B4-40B7-80D6-3048B8513C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24924" y="1644207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6" name="Rectangle 49">
            <a:extLst>
              <a:ext uri="{FF2B5EF4-FFF2-40B4-BE49-F238E27FC236}">
                <a16:creationId xmlns:a16="http://schemas.microsoft.com/office/drawing/2014/main" id="{F22F8D58-1A65-41FE-9468-FC164E60E5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21674" y="2109584"/>
            <a:ext cx="1473588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Wild type plasmid</a:t>
            </a:r>
            <a:endParaRPr kumimoji="0" lang="en-US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7" name="Rectangle 33">
            <a:extLst>
              <a:ext uri="{FF2B5EF4-FFF2-40B4-BE49-F238E27FC236}">
                <a16:creationId xmlns:a16="http://schemas.microsoft.com/office/drawing/2014/main" id="{A05FF9E9-8D38-49BD-B1C0-B9DA78D536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0845" y="2094196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8" name="Rectangle 33">
            <a:extLst>
              <a:ext uri="{FF2B5EF4-FFF2-40B4-BE49-F238E27FC236}">
                <a16:creationId xmlns:a16="http://schemas.microsoft.com/office/drawing/2014/main" id="{2358DD13-BC50-4D79-85E8-29CFD4B3E9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69969" y="2094196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9" name="Rectangle 33">
            <a:extLst>
              <a:ext uri="{FF2B5EF4-FFF2-40B4-BE49-F238E27FC236}">
                <a16:creationId xmlns:a16="http://schemas.microsoft.com/office/drawing/2014/main" id="{6B4281A5-127E-4BE3-BB84-9A4FAA7D792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83441" y="2094196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0" name="Rectangle 33">
            <a:extLst>
              <a:ext uri="{FF2B5EF4-FFF2-40B4-BE49-F238E27FC236}">
                <a16:creationId xmlns:a16="http://schemas.microsoft.com/office/drawing/2014/main" id="{354F4166-A1AD-4B67-9EB0-2C2F59C85A1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31969" y="2094196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1" name="Rectangle 33">
            <a:extLst>
              <a:ext uri="{FF2B5EF4-FFF2-40B4-BE49-F238E27FC236}">
                <a16:creationId xmlns:a16="http://schemas.microsoft.com/office/drawing/2014/main" id="{3601B360-8F7D-46A7-B727-1892994497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16841" y="2094196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" name="Rectangle 25">
            <a:extLst>
              <a:ext uri="{FF2B5EF4-FFF2-40B4-BE49-F238E27FC236}">
                <a16:creationId xmlns:a16="http://schemas.microsoft.com/office/drawing/2014/main" id="{D174F09A-BBE1-459A-BECF-407A0C73242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698" y="2094196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3" name="Rectangle 25">
            <a:extLst>
              <a:ext uri="{FF2B5EF4-FFF2-40B4-BE49-F238E27FC236}">
                <a16:creationId xmlns:a16="http://schemas.microsoft.com/office/drawing/2014/main" id="{2FEB491D-060C-4370-9DE1-EEE3D036F1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6191" y="2094196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4" name="Rectangle 25">
            <a:extLst>
              <a:ext uri="{FF2B5EF4-FFF2-40B4-BE49-F238E27FC236}">
                <a16:creationId xmlns:a16="http://schemas.microsoft.com/office/drawing/2014/main" id="{C58D86BF-89CA-4C3E-A6B2-F91C586DBF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77895" y="2094196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5" name="Rectangle 25">
            <a:extLst>
              <a:ext uri="{FF2B5EF4-FFF2-40B4-BE49-F238E27FC236}">
                <a16:creationId xmlns:a16="http://schemas.microsoft.com/office/drawing/2014/main" id="{B920C74D-8ADB-45DC-B20C-519C7623B37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07618" y="2094196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6" name="Rectangle 25">
            <a:extLst>
              <a:ext uri="{FF2B5EF4-FFF2-40B4-BE49-F238E27FC236}">
                <a16:creationId xmlns:a16="http://schemas.microsoft.com/office/drawing/2014/main" id="{D860C39E-E7F2-4F8D-BB2D-0ECC056C77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50572" y="2094196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7" name="Rectangle 49">
            <a:extLst>
              <a:ext uri="{FF2B5EF4-FFF2-40B4-BE49-F238E27FC236}">
                <a16:creationId xmlns:a16="http://schemas.microsoft.com/office/drawing/2014/main" id="{08055C03-91C6-445C-8B53-312A1D129A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18626" y="1889166"/>
            <a:ext cx="1331744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Mutant plasmid</a:t>
            </a:r>
            <a:endParaRPr kumimoji="0" lang="en-US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" name="Rectangle 25">
            <a:extLst>
              <a:ext uri="{FF2B5EF4-FFF2-40B4-BE49-F238E27FC236}">
                <a16:creationId xmlns:a16="http://schemas.microsoft.com/office/drawing/2014/main" id="{7859F4A7-A7A0-46EC-8AF2-7EEBB96074A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95617" y="1873778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9" name="Rectangle 25">
            <a:extLst>
              <a:ext uri="{FF2B5EF4-FFF2-40B4-BE49-F238E27FC236}">
                <a16:creationId xmlns:a16="http://schemas.microsoft.com/office/drawing/2014/main" id="{F51E74A2-9228-4B66-99CE-CEBB8DF964C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46493" y="1873778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0" name="Rectangle 25">
            <a:extLst>
              <a:ext uri="{FF2B5EF4-FFF2-40B4-BE49-F238E27FC236}">
                <a16:creationId xmlns:a16="http://schemas.microsoft.com/office/drawing/2014/main" id="{514F5B33-1480-4257-844F-00CF084202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09089" y="1873778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1" name="Rectangle 25">
            <a:extLst>
              <a:ext uri="{FF2B5EF4-FFF2-40B4-BE49-F238E27FC236}">
                <a16:creationId xmlns:a16="http://schemas.microsoft.com/office/drawing/2014/main" id="{61DC21BA-425A-4991-B1AF-241259D0AC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57617" y="1873778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2" name="Rectangle 25">
            <a:extLst>
              <a:ext uri="{FF2B5EF4-FFF2-40B4-BE49-F238E27FC236}">
                <a16:creationId xmlns:a16="http://schemas.microsoft.com/office/drawing/2014/main" id="{83C9C05E-06C5-48F4-8632-89CE423DFF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2489" y="1873778"/>
            <a:ext cx="6893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-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3" name="Rectangle 33">
            <a:extLst>
              <a:ext uri="{FF2B5EF4-FFF2-40B4-BE49-F238E27FC236}">
                <a16:creationId xmlns:a16="http://schemas.microsoft.com/office/drawing/2014/main" id="{B8173AF2-BC0C-4A2B-9B95-DB24DD9A1C1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50543" y="1873778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4" name="Rectangle 33">
            <a:extLst>
              <a:ext uri="{FF2B5EF4-FFF2-40B4-BE49-F238E27FC236}">
                <a16:creationId xmlns:a16="http://schemas.microsoft.com/office/drawing/2014/main" id="{0B6CEC23-5F62-4DE3-8ED2-D4A7912A6F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5050" y="1873778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5" name="Rectangle 33">
            <a:extLst>
              <a:ext uri="{FF2B5EF4-FFF2-40B4-BE49-F238E27FC236}">
                <a16:creationId xmlns:a16="http://schemas.microsoft.com/office/drawing/2014/main" id="{CB02EB7D-D41C-49BA-B229-09859BEDAB0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52247" y="1873778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6" name="Rectangle 33">
            <a:extLst>
              <a:ext uri="{FF2B5EF4-FFF2-40B4-BE49-F238E27FC236}">
                <a16:creationId xmlns:a16="http://schemas.microsoft.com/office/drawing/2014/main" id="{47481C74-05DC-4794-813A-D08BA82C46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81970" y="1873778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7" name="Rectangle 33">
            <a:extLst>
              <a:ext uri="{FF2B5EF4-FFF2-40B4-BE49-F238E27FC236}">
                <a16:creationId xmlns:a16="http://schemas.microsoft.com/office/drawing/2014/main" id="{029FBA52-41C4-486D-9462-B485E438C3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24924" y="1873778"/>
            <a:ext cx="12022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cs typeface="Arial" pitchFamily="34" charset="0"/>
              </a:rPr>
              <a:t>+</a:t>
            </a:r>
            <a:endParaRPr kumimoji="0" lang="en-US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8" name="Right Triangle 57">
            <a:extLst>
              <a:ext uri="{FF2B5EF4-FFF2-40B4-BE49-F238E27FC236}">
                <a16:creationId xmlns:a16="http://schemas.microsoft.com/office/drawing/2014/main" id="{A2A01144-1560-457A-8DE2-B3A0215E92AD}"/>
              </a:ext>
            </a:extLst>
          </p:cNvPr>
          <p:cNvSpPr/>
          <p:nvPr/>
        </p:nvSpPr>
        <p:spPr>
          <a:xfrm flipH="1">
            <a:off x="3516014" y="1388635"/>
            <a:ext cx="1094936" cy="304800"/>
          </a:xfrm>
          <a:prstGeom prst="rt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Right Triangle 58">
            <a:extLst>
              <a:ext uri="{FF2B5EF4-FFF2-40B4-BE49-F238E27FC236}">
                <a16:creationId xmlns:a16="http://schemas.microsoft.com/office/drawing/2014/main" id="{A33D34C3-E7C6-445B-8F5F-53F26CF3EA58}"/>
              </a:ext>
            </a:extLst>
          </p:cNvPr>
          <p:cNvSpPr/>
          <p:nvPr/>
        </p:nvSpPr>
        <p:spPr>
          <a:xfrm flipH="1">
            <a:off x="5235817" y="1372219"/>
            <a:ext cx="1094936" cy="304800"/>
          </a:xfrm>
          <a:prstGeom prst="rt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TextBox 11">
            <a:extLst>
              <a:ext uri="{FF2B5EF4-FFF2-40B4-BE49-F238E27FC236}">
                <a16:creationId xmlns:a16="http://schemas.microsoft.com/office/drawing/2014/main" id="{A301CE9F-5854-4299-8A30-F26C4C8BC1CC}"/>
              </a:ext>
            </a:extLst>
          </p:cNvPr>
          <p:cNvSpPr txBox="1"/>
          <p:nvPr/>
        </p:nvSpPr>
        <p:spPr>
          <a:xfrm>
            <a:off x="1217103" y="315388"/>
            <a:ext cx="66366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b="1" dirty="0"/>
              <a:t>Activity assay on pDI1 and pDI2 treated with mitochondrial extracts</a:t>
            </a:r>
            <a:endParaRPr lang="en-IN" b="1" dirty="0"/>
          </a:p>
        </p:txBody>
      </p:sp>
    </p:spTree>
    <p:extLst>
      <p:ext uri="{BB962C8B-B14F-4D97-AF65-F5344CB8AC3E}">
        <p14:creationId xmlns:p14="http://schemas.microsoft.com/office/powerpoint/2010/main" val="7385387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</TotalTime>
  <Words>67</Words>
  <Application>Microsoft Office PowerPoint</Application>
  <PresentationFormat>On-screen Show (4:3)</PresentationFormat>
  <Paragraphs>54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Sumedha Dahal</dc:creator>
  <cp:lastModifiedBy>Sumedha Dahal</cp:lastModifiedBy>
  <cp:revision>2</cp:revision>
  <dcterms:created xsi:type="dcterms:W3CDTF">2021-05-23T16:03:29Z</dcterms:created>
  <dcterms:modified xsi:type="dcterms:W3CDTF">2021-05-23T16:45:24Z</dcterms:modified>
</cp:coreProperties>
</file>

<file path=docProps/thumbnail.jpeg>
</file>